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8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0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53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861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0552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0815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4391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4676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484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6831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844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96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6890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E650E-25D8-4562-96CD-355AEF5F619D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2AE3F-9A23-422B-8C75-F7234862BD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1356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76754" y="1582615"/>
            <a:ext cx="9144000" cy="89864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Траектория земли и луны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60130" y="5055576"/>
            <a:ext cx="4797669" cy="1178169"/>
          </a:xfrm>
        </p:spPr>
        <p:txBody>
          <a:bodyPr>
            <a:normAutofit fontScale="92500"/>
          </a:bodyPr>
          <a:lstStyle/>
          <a:p>
            <a:pPr algn="l"/>
            <a:r>
              <a:rPr lang="ru-RU" dirty="0" smtClean="0"/>
              <a:t>Работу подготовил Трифонов Николай</a:t>
            </a:r>
          </a:p>
          <a:p>
            <a:pPr algn="l"/>
            <a:r>
              <a:rPr lang="ru-RU" dirty="0" smtClean="0"/>
              <a:t>Научный руководитель Алексей Сергеевич </a:t>
            </a:r>
            <a:r>
              <a:rPr lang="ru-RU" dirty="0" err="1" smtClean="0"/>
              <a:t>Байгашов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753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Задачи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Изучить язык программирования </a:t>
            </a:r>
            <a:r>
              <a:rPr lang="en-US" dirty="0" smtClean="0"/>
              <a:t>python</a:t>
            </a:r>
            <a:endParaRPr lang="ru-RU" dirty="0" smtClean="0"/>
          </a:p>
          <a:p>
            <a:r>
              <a:rPr lang="ru-RU" dirty="0" smtClean="0"/>
              <a:t>Изучить необходимые библиотеки </a:t>
            </a:r>
            <a:r>
              <a:rPr lang="en-US" dirty="0" smtClean="0"/>
              <a:t>python (</a:t>
            </a:r>
            <a:r>
              <a:rPr lang="en-US" dirty="0" err="1" smtClean="0"/>
              <a:t>matplotlib</a:t>
            </a:r>
            <a:r>
              <a:rPr lang="en-US" dirty="0" smtClean="0"/>
              <a:t>, </a:t>
            </a:r>
            <a:r>
              <a:rPr lang="en-US" dirty="0" err="1" smtClean="0"/>
              <a:t>numpy</a:t>
            </a:r>
            <a:r>
              <a:rPr lang="en-US" dirty="0" smtClean="0"/>
              <a:t>)</a:t>
            </a:r>
          </a:p>
          <a:p>
            <a:r>
              <a:rPr lang="ru-RU" dirty="0" smtClean="0"/>
              <a:t>Провести моделирование и</a:t>
            </a:r>
          </a:p>
          <a:p>
            <a:pPr marL="0" indent="0">
              <a:buNone/>
            </a:pPr>
            <a:r>
              <a:rPr lang="ru-RU" dirty="0"/>
              <a:t>с</a:t>
            </a:r>
            <a:r>
              <a:rPr lang="ru-RU" dirty="0" smtClean="0"/>
              <a:t>делать вывод по проведенной </a:t>
            </a:r>
          </a:p>
          <a:p>
            <a:pPr marL="0" indent="0">
              <a:buNone/>
            </a:pPr>
            <a:r>
              <a:rPr lang="ru-RU" dirty="0"/>
              <a:t>р</a:t>
            </a:r>
            <a:r>
              <a:rPr lang="ru-RU" dirty="0" smtClean="0"/>
              <a:t>аботе </a:t>
            </a:r>
            <a:endParaRPr lang="en-US" dirty="0" smtClean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864115"/>
            <a:ext cx="5127810" cy="344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21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Результат р</a:t>
            </a:r>
            <a:r>
              <a:rPr lang="ru-RU" dirty="0"/>
              <a:t>а</a:t>
            </a:r>
            <a:r>
              <a:rPr lang="ru-RU" dirty="0" smtClean="0"/>
              <a:t>боты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679406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37</Words>
  <Application>Microsoft Office PowerPoint</Application>
  <PresentationFormat>Широкоэкранный</PresentationFormat>
  <Paragraphs>10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Траектория земли и луны</vt:lpstr>
      <vt:lpstr>Задачи </vt:lpstr>
      <vt:lpstr>Результат работы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Траектория земли и луны</dc:title>
  <dc:creator>Артем В. Асташенок</dc:creator>
  <cp:lastModifiedBy>Артем В. Асташенок</cp:lastModifiedBy>
  <cp:revision>3</cp:revision>
  <dcterms:created xsi:type="dcterms:W3CDTF">2022-12-28T16:10:50Z</dcterms:created>
  <dcterms:modified xsi:type="dcterms:W3CDTF">2022-12-28T16:30:46Z</dcterms:modified>
</cp:coreProperties>
</file>

<file path=docProps/thumbnail.jpeg>
</file>